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90" r:id="rId2"/>
    <p:sldId id="277" r:id="rId3"/>
    <p:sldId id="287" r:id="rId4"/>
    <p:sldId id="292" r:id="rId5"/>
    <p:sldId id="291" r:id="rId6"/>
    <p:sldId id="293" r:id="rId7"/>
    <p:sldId id="294" r:id="rId8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06" d="100"/>
          <a:sy n="106" d="100"/>
        </p:scale>
        <p:origin x="234" y="10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10/21/2022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10/21/2022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10/21/2022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10/21/2022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10/21/2022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10/21/2022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10/21/2022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10/21/2022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10/21/2022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10/21/2022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1AE31-5C74-8767-3D0A-333A88484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AA3F4-0523-41A3-BD39-CCCB98269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3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26416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Christ in the ark of the covenant</a:t>
            </a:r>
          </a:p>
        </p:txBody>
      </p:sp>
      <p:pic>
        <p:nvPicPr>
          <p:cNvPr id="6" name="Picture Placeholder 5" descr="A picture containing floor, indoor, night, lamp&#10;&#10;Description automatically generated">
            <a:extLst>
              <a:ext uri="{FF2B5EF4-FFF2-40B4-BE49-F238E27FC236}">
                <a16:creationId xmlns:a16="http://schemas.microsoft.com/office/drawing/2014/main" id="{805EAD8E-A06E-CE30-2AE1-366F712C181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4" r="1237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3962400"/>
            <a:ext cx="3961368" cy="24130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Exodus 25:10-16</a:t>
            </a:r>
          </a:p>
        </p:txBody>
      </p:sp>
    </p:spTree>
    <p:extLst>
      <p:ext uri="{BB962C8B-B14F-4D97-AF65-F5344CB8AC3E}">
        <p14:creationId xmlns:p14="http://schemas.microsoft.com/office/powerpoint/2010/main" val="318602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ark typified the dignity &amp; purity of Christ's character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Made of incorruptible material – Psalm 16:10</a:t>
            </a:r>
          </a:p>
          <a:p>
            <a:r>
              <a:rPr lang="en-US" sz="3200" dirty="0"/>
              <a:t>Was overlaid with gold – Exodus 25</a:t>
            </a:r>
          </a:p>
          <a:p>
            <a:r>
              <a:rPr lang="en-US" sz="3200" dirty="0"/>
              <a:t>The Divine Nature of Christ</a:t>
            </a:r>
          </a:p>
          <a:p>
            <a:pPr lvl="1"/>
            <a:r>
              <a:rPr lang="en-US" sz="2800" dirty="0"/>
              <a:t>Embodiment of Deity – Colossians 2:9 “fullness of the Godhead bodily”</a:t>
            </a:r>
          </a:p>
          <a:p>
            <a:r>
              <a:rPr lang="en-US" sz="3200" dirty="0"/>
              <a:t>Had a crown of  gold – King Of Kings and Lord of Lords (Revelation 17:14)</a:t>
            </a:r>
          </a:p>
          <a:p>
            <a:r>
              <a:rPr lang="en-US" sz="3200" dirty="0"/>
              <a:t>Lamb of God – John 1:29</a:t>
            </a:r>
          </a:p>
          <a:p>
            <a:r>
              <a:rPr lang="en-US" sz="3200" dirty="0"/>
              <a:t>“Perfection and completeness of Christ’s character.”  </a:t>
            </a:r>
          </a:p>
        </p:txBody>
      </p:sp>
    </p:spTree>
    <p:extLst>
      <p:ext uri="{BB962C8B-B14F-4D97-AF65-F5344CB8AC3E}">
        <p14:creationId xmlns:p14="http://schemas.microsoft.com/office/powerpoint/2010/main" val="1795219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304800"/>
            <a:ext cx="10360501" cy="1219200"/>
          </a:xfrm>
        </p:spPr>
        <p:txBody>
          <a:bodyPr/>
          <a:lstStyle/>
          <a:p>
            <a:r>
              <a:rPr lang="en-US" dirty="0"/>
              <a:t>Contents typified fulness &amp; work of christ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524000"/>
            <a:ext cx="10360501" cy="4749801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Contained two tables of stone upon which God had written the Law in His own hand!</a:t>
            </a:r>
          </a:p>
          <a:p>
            <a:r>
              <a:rPr lang="en-US" sz="3200" dirty="0"/>
              <a:t>John 1:17 “law was given through Moses…”</a:t>
            </a:r>
          </a:p>
          <a:p>
            <a:r>
              <a:rPr lang="en-US" sz="3200" dirty="0"/>
              <a:t>Just as the law came through Moses, GRACE &amp; TRUTH have come through Christ</a:t>
            </a:r>
            <a:endParaRPr lang="en-US" sz="2800" dirty="0"/>
          </a:p>
          <a:p>
            <a:r>
              <a:rPr lang="en-US" sz="3200" dirty="0"/>
              <a:t>Ephesians 4:21 “truth is IN CHRIST’</a:t>
            </a:r>
          </a:p>
          <a:p>
            <a:r>
              <a:rPr lang="en-US" sz="3200" dirty="0"/>
              <a:t>1 Corinthians 9:21 “under law to Christ”</a:t>
            </a:r>
          </a:p>
          <a:p>
            <a:r>
              <a:rPr lang="en-US" sz="3200" dirty="0"/>
              <a:t>James 1:25 “perfect law of liberty”</a:t>
            </a:r>
          </a:p>
          <a:p>
            <a:r>
              <a:rPr lang="en-US" sz="3200" dirty="0"/>
              <a:t>Hebrews Chapter 8 – Second law; First was taken away</a:t>
            </a:r>
          </a:p>
        </p:txBody>
      </p:sp>
    </p:spTree>
    <p:extLst>
      <p:ext uri="{BB962C8B-B14F-4D97-AF65-F5344CB8AC3E}">
        <p14:creationId xmlns:p14="http://schemas.microsoft.com/office/powerpoint/2010/main" val="12544299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304800"/>
            <a:ext cx="10360501" cy="1219200"/>
          </a:xfrm>
        </p:spPr>
        <p:txBody>
          <a:bodyPr/>
          <a:lstStyle/>
          <a:p>
            <a:r>
              <a:rPr lang="en-US" dirty="0"/>
              <a:t>Contents typified fulness &amp; work of christ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524000"/>
            <a:ext cx="10360501" cy="4749801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The golden pot of manna – omer full preserved</a:t>
            </a:r>
          </a:p>
          <a:p>
            <a:r>
              <a:rPr lang="en-US" sz="3200" dirty="0"/>
              <a:t>John 6:35 “I am the bread of life…”</a:t>
            </a:r>
          </a:p>
          <a:p>
            <a:r>
              <a:rPr lang="en-US" sz="3200" dirty="0"/>
              <a:t>John 6:41-45 “everyone who has heard and leaned from the Father comes to me.”</a:t>
            </a:r>
            <a:endParaRPr lang="en-US" sz="2800" dirty="0"/>
          </a:p>
          <a:p>
            <a:r>
              <a:rPr lang="en-US" sz="3200" dirty="0"/>
              <a:t>John 6:48-50 “Your fathers ate the manna in the wilderness and are dead.”</a:t>
            </a:r>
          </a:p>
          <a:p>
            <a:r>
              <a:rPr lang="en-US" sz="3200" dirty="0"/>
              <a:t>Aaron’s rod which budded</a:t>
            </a:r>
          </a:p>
          <a:p>
            <a:r>
              <a:rPr lang="en-US" sz="3200" dirty="0"/>
              <a:t>Christ is OUR High Priest – Hebrews 6:19,20; Zechariah 6:13; 1 Corinthians 15:24-26</a:t>
            </a:r>
          </a:p>
        </p:txBody>
      </p:sp>
    </p:spTree>
    <p:extLst>
      <p:ext uri="{BB962C8B-B14F-4D97-AF65-F5344CB8AC3E}">
        <p14:creationId xmlns:p14="http://schemas.microsoft.com/office/powerpoint/2010/main" val="28338969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304800"/>
            <a:ext cx="10360501" cy="762000"/>
          </a:xfrm>
        </p:spPr>
        <p:txBody>
          <a:bodyPr>
            <a:normAutofit/>
          </a:bodyPr>
          <a:lstStyle/>
          <a:p>
            <a:r>
              <a:rPr lang="en-US" sz="4800" dirty="0"/>
              <a:t>The achievements of the ark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219200"/>
            <a:ext cx="10360501" cy="5054601"/>
          </a:xfrm>
        </p:spPr>
        <p:txBody>
          <a:bodyPr>
            <a:normAutofit/>
          </a:bodyPr>
          <a:lstStyle/>
          <a:p>
            <a:r>
              <a:rPr lang="en-US" sz="3100" dirty="0"/>
              <a:t>Parting of the waters of Jordan – Joshua 3:13</a:t>
            </a:r>
          </a:p>
          <a:p>
            <a:r>
              <a:rPr lang="en-US" sz="3100" dirty="0"/>
              <a:t>Christ opened a way for us from the GRAVE to HEAVENLY CANAAN! John 14:1-3</a:t>
            </a:r>
          </a:p>
          <a:p>
            <a:r>
              <a:rPr lang="en-US" sz="3100" dirty="0"/>
              <a:t>Revelation 1:17,18 “I have the keys of Hades and of Death.”</a:t>
            </a:r>
          </a:p>
          <a:p>
            <a:r>
              <a:rPr lang="en-US" sz="3100" dirty="0"/>
              <a:t>He conquered every obstacle that might hinder US from entering heaven!</a:t>
            </a:r>
          </a:p>
          <a:p>
            <a:r>
              <a:rPr lang="en-US" sz="3100" dirty="0"/>
              <a:t>Key roll in the Destruction of Jericho – Joshua Chapter 6</a:t>
            </a:r>
          </a:p>
          <a:p>
            <a:r>
              <a:rPr lang="en-US" sz="3100" dirty="0"/>
              <a:t>Jesus destroyed powers that would keep us from serving God – Romans 8:37-39</a:t>
            </a:r>
          </a:p>
        </p:txBody>
      </p:sp>
    </p:spTree>
    <p:extLst>
      <p:ext uri="{BB962C8B-B14F-4D97-AF65-F5344CB8AC3E}">
        <p14:creationId xmlns:p14="http://schemas.microsoft.com/office/powerpoint/2010/main" val="3518143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304800"/>
            <a:ext cx="10360501" cy="1371600"/>
          </a:xfrm>
        </p:spPr>
        <p:txBody>
          <a:bodyPr>
            <a:normAutofit/>
          </a:bodyPr>
          <a:lstStyle/>
          <a:p>
            <a:r>
              <a:rPr lang="en-US" sz="4800" dirty="0"/>
              <a:t>When Israel of old continued in sin &amp; ignored the wishes of god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676400"/>
            <a:ext cx="10360501" cy="4597401"/>
          </a:xfrm>
        </p:spPr>
        <p:txBody>
          <a:bodyPr>
            <a:normAutofit/>
          </a:bodyPr>
          <a:lstStyle/>
          <a:p>
            <a:r>
              <a:rPr lang="en-US" sz="3100" dirty="0"/>
              <a:t>HE BROUGHT ABOUT THEIR ULTIMATE DESTRUCTION AS A NATION!</a:t>
            </a:r>
          </a:p>
          <a:p>
            <a:r>
              <a:rPr lang="en-US" sz="3100" dirty="0"/>
              <a:t>587 B.C.  Babylonians defeated Israel and the Ark was lost forever!</a:t>
            </a:r>
          </a:p>
          <a:p>
            <a:r>
              <a:rPr lang="en-US" sz="3100" dirty="0"/>
              <a:t>70 A.D.  Roman army under Titus destroyed Jerusalem and  every vestige of God’s national Israel was lost!</a:t>
            </a:r>
          </a:p>
          <a:p>
            <a:r>
              <a:rPr lang="en-US" sz="3100" dirty="0"/>
              <a:t>IF  we continue in SIN, ignoring the commandment of God given through His blessed SON, God will have nothing o </a:t>
            </a:r>
            <a:r>
              <a:rPr lang="en-US" sz="3100"/>
              <a:t>do with us!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14216486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131</TotalTime>
  <Words>405</Words>
  <Application>Microsoft Office PowerPoint</Application>
  <PresentationFormat>Custom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Cambria</vt:lpstr>
      <vt:lpstr>Red Radial 16x9</vt:lpstr>
      <vt:lpstr>PowerPoint Presentation</vt:lpstr>
      <vt:lpstr>Christ in the ark of the covenant</vt:lpstr>
      <vt:lpstr>The ark typified the dignity &amp; purity of Christ's character</vt:lpstr>
      <vt:lpstr>Contents typified fulness &amp; work of christ</vt:lpstr>
      <vt:lpstr>Contents typified fulness &amp; work of christ</vt:lpstr>
      <vt:lpstr>The achievements of the ark</vt:lpstr>
      <vt:lpstr>When Israel of old continued in sin &amp; ignored the wishes of god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Gailen Evans</dc:creator>
  <cp:lastModifiedBy>Gailen Evans</cp:lastModifiedBy>
  <cp:revision>10</cp:revision>
  <dcterms:created xsi:type="dcterms:W3CDTF">2022-10-21T22:54:29Z</dcterms:created>
  <dcterms:modified xsi:type="dcterms:W3CDTF">2022-10-22T01:06:12Z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